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72"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BF42F7-E658-4988-A586-BCD48BAB37CE}" type="datetimeFigureOut">
              <a:rPr lang="en-AU" smtClean="0"/>
              <a:t>14/08/2023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382586-3572-4968-901B-055CDE78D5F2}" type="slidenum">
              <a:rPr lang="en-AU" smtClean="0"/>
              <a:t>‹#›</a:t>
            </a:fld>
            <a:endParaRPr lang="en-AU"/>
          </a:p>
        </p:txBody>
      </p:sp>
    </p:spTree>
    <p:extLst>
      <p:ext uri="{BB962C8B-B14F-4D97-AF65-F5344CB8AC3E}">
        <p14:creationId xmlns:p14="http://schemas.microsoft.com/office/powerpoint/2010/main" val="3530517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0BCB2EF-D008-4E4B-A269-A4DB916A9809}" type="slidenum">
              <a:rPr lang="en-AU" smtClean="0"/>
              <a:t>2</a:t>
            </a:fld>
            <a:endParaRPr lang="en-AU"/>
          </a:p>
        </p:txBody>
      </p:sp>
    </p:spTree>
    <p:extLst>
      <p:ext uri="{BB962C8B-B14F-4D97-AF65-F5344CB8AC3E}">
        <p14:creationId xmlns:p14="http://schemas.microsoft.com/office/powerpoint/2010/main" val="3999079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9</a:t>
            </a:r>
            <a:endParaRPr lang="en-AU" dirty="0"/>
          </a:p>
        </p:txBody>
      </p:sp>
      <p:sp>
        <p:nvSpPr>
          <p:cNvPr id="4" name="Slide Number Placeholder 3"/>
          <p:cNvSpPr>
            <a:spLocks noGrp="1"/>
          </p:cNvSpPr>
          <p:nvPr>
            <p:ph type="sldNum" sz="quarter" idx="10"/>
          </p:nvPr>
        </p:nvSpPr>
        <p:spPr/>
        <p:txBody>
          <a:bodyPr/>
          <a:lstStyle/>
          <a:p>
            <a:fld id="{90BCB2EF-D008-4E4B-A269-A4DB916A9809}" type="slidenum">
              <a:rPr lang="en-AU" smtClean="0"/>
              <a:t>11</a:t>
            </a:fld>
            <a:endParaRPr lang="en-AU"/>
          </a:p>
        </p:txBody>
      </p:sp>
    </p:spTree>
    <p:extLst>
      <p:ext uri="{BB962C8B-B14F-4D97-AF65-F5344CB8AC3E}">
        <p14:creationId xmlns:p14="http://schemas.microsoft.com/office/powerpoint/2010/main" val="2642722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10</a:t>
            </a:r>
            <a:endParaRPr lang="en-AU" dirty="0"/>
          </a:p>
        </p:txBody>
      </p:sp>
      <p:sp>
        <p:nvSpPr>
          <p:cNvPr id="4" name="Slide Number Placeholder 3"/>
          <p:cNvSpPr>
            <a:spLocks noGrp="1"/>
          </p:cNvSpPr>
          <p:nvPr>
            <p:ph type="sldNum" sz="quarter" idx="10"/>
          </p:nvPr>
        </p:nvSpPr>
        <p:spPr/>
        <p:txBody>
          <a:bodyPr/>
          <a:lstStyle/>
          <a:p>
            <a:fld id="{90BCB2EF-D008-4E4B-A269-A4DB916A9809}" type="slidenum">
              <a:rPr lang="en-AU" smtClean="0"/>
              <a:t>12</a:t>
            </a:fld>
            <a:endParaRPr lang="en-AU"/>
          </a:p>
        </p:txBody>
      </p:sp>
    </p:spTree>
    <p:extLst>
      <p:ext uri="{BB962C8B-B14F-4D97-AF65-F5344CB8AC3E}">
        <p14:creationId xmlns:p14="http://schemas.microsoft.com/office/powerpoint/2010/main" val="1081588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11</a:t>
            </a:r>
            <a:endParaRPr lang="en-AU" dirty="0"/>
          </a:p>
        </p:txBody>
      </p:sp>
      <p:sp>
        <p:nvSpPr>
          <p:cNvPr id="4" name="Slide Number Placeholder 3"/>
          <p:cNvSpPr>
            <a:spLocks noGrp="1"/>
          </p:cNvSpPr>
          <p:nvPr>
            <p:ph type="sldNum" sz="quarter" idx="10"/>
          </p:nvPr>
        </p:nvSpPr>
        <p:spPr/>
        <p:txBody>
          <a:bodyPr/>
          <a:lstStyle/>
          <a:p>
            <a:fld id="{90BCB2EF-D008-4E4B-A269-A4DB916A9809}" type="slidenum">
              <a:rPr lang="en-AU" smtClean="0"/>
              <a:t>13</a:t>
            </a:fld>
            <a:endParaRPr lang="en-AU"/>
          </a:p>
        </p:txBody>
      </p:sp>
    </p:spTree>
    <p:extLst>
      <p:ext uri="{BB962C8B-B14F-4D97-AF65-F5344CB8AC3E}">
        <p14:creationId xmlns:p14="http://schemas.microsoft.com/office/powerpoint/2010/main" val="1849500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12</a:t>
            </a:r>
            <a:endParaRPr lang="en-AU" dirty="0"/>
          </a:p>
        </p:txBody>
      </p:sp>
      <p:sp>
        <p:nvSpPr>
          <p:cNvPr id="4" name="Slide Number Placeholder 3"/>
          <p:cNvSpPr>
            <a:spLocks noGrp="1"/>
          </p:cNvSpPr>
          <p:nvPr>
            <p:ph type="sldNum" sz="quarter" idx="10"/>
          </p:nvPr>
        </p:nvSpPr>
        <p:spPr/>
        <p:txBody>
          <a:bodyPr/>
          <a:lstStyle/>
          <a:p>
            <a:fld id="{90BCB2EF-D008-4E4B-A269-A4DB916A9809}" type="slidenum">
              <a:rPr lang="en-AU" smtClean="0"/>
              <a:t>14</a:t>
            </a:fld>
            <a:endParaRPr lang="en-AU"/>
          </a:p>
        </p:txBody>
      </p:sp>
    </p:spTree>
    <p:extLst>
      <p:ext uri="{BB962C8B-B14F-4D97-AF65-F5344CB8AC3E}">
        <p14:creationId xmlns:p14="http://schemas.microsoft.com/office/powerpoint/2010/main" val="3532134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13</a:t>
            </a:r>
            <a:endParaRPr lang="en-AU" dirty="0"/>
          </a:p>
        </p:txBody>
      </p:sp>
      <p:sp>
        <p:nvSpPr>
          <p:cNvPr id="4" name="Slide Number Placeholder 3"/>
          <p:cNvSpPr>
            <a:spLocks noGrp="1"/>
          </p:cNvSpPr>
          <p:nvPr>
            <p:ph type="sldNum" sz="quarter" idx="10"/>
          </p:nvPr>
        </p:nvSpPr>
        <p:spPr/>
        <p:txBody>
          <a:bodyPr/>
          <a:lstStyle/>
          <a:p>
            <a:fld id="{90BCB2EF-D008-4E4B-A269-A4DB916A9809}" type="slidenum">
              <a:rPr lang="en-AU" smtClean="0"/>
              <a:t>15</a:t>
            </a:fld>
            <a:endParaRPr lang="en-AU"/>
          </a:p>
        </p:txBody>
      </p:sp>
    </p:spTree>
    <p:extLst>
      <p:ext uri="{BB962C8B-B14F-4D97-AF65-F5344CB8AC3E}">
        <p14:creationId xmlns:p14="http://schemas.microsoft.com/office/powerpoint/2010/main" val="1259723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1</a:t>
            </a:r>
            <a:endParaRPr lang="en-AU" dirty="0"/>
          </a:p>
        </p:txBody>
      </p:sp>
      <p:sp>
        <p:nvSpPr>
          <p:cNvPr id="4" name="Slide Number Placeholder 3"/>
          <p:cNvSpPr>
            <a:spLocks noGrp="1"/>
          </p:cNvSpPr>
          <p:nvPr>
            <p:ph type="sldNum" sz="quarter" idx="10"/>
          </p:nvPr>
        </p:nvSpPr>
        <p:spPr/>
        <p:txBody>
          <a:bodyPr/>
          <a:lstStyle/>
          <a:p>
            <a:fld id="{90BCB2EF-D008-4E4B-A269-A4DB916A9809}" type="slidenum">
              <a:rPr lang="en-AU" smtClean="0"/>
              <a:t>3</a:t>
            </a:fld>
            <a:endParaRPr lang="en-AU"/>
          </a:p>
        </p:txBody>
      </p:sp>
    </p:spTree>
    <p:extLst>
      <p:ext uri="{BB962C8B-B14F-4D97-AF65-F5344CB8AC3E}">
        <p14:creationId xmlns:p14="http://schemas.microsoft.com/office/powerpoint/2010/main" val="3796141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2</a:t>
            </a:r>
            <a:endParaRPr lang="en-AU" dirty="0"/>
          </a:p>
        </p:txBody>
      </p:sp>
      <p:sp>
        <p:nvSpPr>
          <p:cNvPr id="4" name="Slide Number Placeholder 3"/>
          <p:cNvSpPr>
            <a:spLocks noGrp="1"/>
          </p:cNvSpPr>
          <p:nvPr>
            <p:ph type="sldNum" sz="quarter" idx="10"/>
          </p:nvPr>
        </p:nvSpPr>
        <p:spPr/>
        <p:txBody>
          <a:bodyPr/>
          <a:lstStyle/>
          <a:p>
            <a:fld id="{90BCB2EF-D008-4E4B-A269-A4DB916A9809}" type="slidenum">
              <a:rPr lang="en-AU" smtClean="0"/>
              <a:t>4</a:t>
            </a:fld>
            <a:endParaRPr lang="en-AU"/>
          </a:p>
        </p:txBody>
      </p:sp>
    </p:spTree>
    <p:extLst>
      <p:ext uri="{BB962C8B-B14F-4D97-AF65-F5344CB8AC3E}">
        <p14:creationId xmlns:p14="http://schemas.microsoft.com/office/powerpoint/2010/main" val="1463662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3</a:t>
            </a:r>
            <a:endParaRPr lang="en-AU" dirty="0"/>
          </a:p>
        </p:txBody>
      </p:sp>
      <p:sp>
        <p:nvSpPr>
          <p:cNvPr id="4" name="Slide Number Placeholder 3"/>
          <p:cNvSpPr>
            <a:spLocks noGrp="1"/>
          </p:cNvSpPr>
          <p:nvPr>
            <p:ph type="sldNum" sz="quarter" idx="10"/>
          </p:nvPr>
        </p:nvSpPr>
        <p:spPr/>
        <p:txBody>
          <a:bodyPr/>
          <a:lstStyle/>
          <a:p>
            <a:fld id="{90BCB2EF-D008-4E4B-A269-A4DB916A9809}" type="slidenum">
              <a:rPr lang="en-AU" smtClean="0"/>
              <a:t>5</a:t>
            </a:fld>
            <a:endParaRPr lang="en-AU"/>
          </a:p>
        </p:txBody>
      </p:sp>
    </p:spTree>
    <p:extLst>
      <p:ext uri="{BB962C8B-B14F-4D97-AF65-F5344CB8AC3E}">
        <p14:creationId xmlns:p14="http://schemas.microsoft.com/office/powerpoint/2010/main" val="938499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4</a:t>
            </a:r>
            <a:endParaRPr lang="en-AU" dirty="0"/>
          </a:p>
        </p:txBody>
      </p:sp>
      <p:sp>
        <p:nvSpPr>
          <p:cNvPr id="4" name="Slide Number Placeholder 3"/>
          <p:cNvSpPr>
            <a:spLocks noGrp="1"/>
          </p:cNvSpPr>
          <p:nvPr>
            <p:ph type="sldNum" sz="quarter" idx="10"/>
          </p:nvPr>
        </p:nvSpPr>
        <p:spPr/>
        <p:txBody>
          <a:bodyPr/>
          <a:lstStyle/>
          <a:p>
            <a:fld id="{90BCB2EF-D008-4E4B-A269-A4DB916A9809}" type="slidenum">
              <a:rPr lang="en-AU" smtClean="0"/>
              <a:t>6</a:t>
            </a:fld>
            <a:endParaRPr lang="en-AU"/>
          </a:p>
        </p:txBody>
      </p:sp>
    </p:spTree>
    <p:extLst>
      <p:ext uri="{BB962C8B-B14F-4D97-AF65-F5344CB8AC3E}">
        <p14:creationId xmlns:p14="http://schemas.microsoft.com/office/powerpoint/2010/main" val="3805992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5</a:t>
            </a:r>
            <a:endParaRPr lang="en-AU" dirty="0"/>
          </a:p>
        </p:txBody>
      </p:sp>
      <p:sp>
        <p:nvSpPr>
          <p:cNvPr id="4" name="Slide Number Placeholder 3"/>
          <p:cNvSpPr>
            <a:spLocks noGrp="1"/>
          </p:cNvSpPr>
          <p:nvPr>
            <p:ph type="sldNum" sz="quarter" idx="10"/>
          </p:nvPr>
        </p:nvSpPr>
        <p:spPr/>
        <p:txBody>
          <a:bodyPr/>
          <a:lstStyle/>
          <a:p>
            <a:fld id="{90BCB2EF-D008-4E4B-A269-A4DB916A9809}" type="slidenum">
              <a:rPr lang="en-AU" smtClean="0"/>
              <a:t>7</a:t>
            </a:fld>
            <a:endParaRPr lang="en-AU"/>
          </a:p>
        </p:txBody>
      </p:sp>
    </p:spTree>
    <p:extLst>
      <p:ext uri="{BB962C8B-B14F-4D97-AF65-F5344CB8AC3E}">
        <p14:creationId xmlns:p14="http://schemas.microsoft.com/office/powerpoint/2010/main" val="1453702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6</a:t>
            </a:r>
            <a:endParaRPr lang="en-AU" dirty="0"/>
          </a:p>
        </p:txBody>
      </p:sp>
      <p:sp>
        <p:nvSpPr>
          <p:cNvPr id="4" name="Slide Number Placeholder 3"/>
          <p:cNvSpPr>
            <a:spLocks noGrp="1"/>
          </p:cNvSpPr>
          <p:nvPr>
            <p:ph type="sldNum" sz="quarter" idx="10"/>
          </p:nvPr>
        </p:nvSpPr>
        <p:spPr/>
        <p:txBody>
          <a:bodyPr/>
          <a:lstStyle/>
          <a:p>
            <a:fld id="{90BCB2EF-D008-4E4B-A269-A4DB916A9809}" type="slidenum">
              <a:rPr lang="en-AU" smtClean="0"/>
              <a:t>8</a:t>
            </a:fld>
            <a:endParaRPr lang="en-AU"/>
          </a:p>
        </p:txBody>
      </p:sp>
    </p:spTree>
    <p:extLst>
      <p:ext uri="{BB962C8B-B14F-4D97-AF65-F5344CB8AC3E}">
        <p14:creationId xmlns:p14="http://schemas.microsoft.com/office/powerpoint/2010/main" val="1699467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7</a:t>
            </a:r>
            <a:endParaRPr lang="en-AU" dirty="0"/>
          </a:p>
        </p:txBody>
      </p:sp>
      <p:sp>
        <p:nvSpPr>
          <p:cNvPr id="4" name="Slide Number Placeholder 3"/>
          <p:cNvSpPr>
            <a:spLocks noGrp="1"/>
          </p:cNvSpPr>
          <p:nvPr>
            <p:ph type="sldNum" sz="quarter" idx="10"/>
          </p:nvPr>
        </p:nvSpPr>
        <p:spPr/>
        <p:txBody>
          <a:bodyPr/>
          <a:lstStyle/>
          <a:p>
            <a:fld id="{90BCB2EF-D008-4E4B-A269-A4DB916A9809}" type="slidenum">
              <a:rPr lang="en-AU" smtClean="0"/>
              <a:t>9</a:t>
            </a:fld>
            <a:endParaRPr lang="en-AU"/>
          </a:p>
        </p:txBody>
      </p:sp>
    </p:spTree>
    <p:extLst>
      <p:ext uri="{BB962C8B-B14F-4D97-AF65-F5344CB8AC3E}">
        <p14:creationId xmlns:p14="http://schemas.microsoft.com/office/powerpoint/2010/main" val="421957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8</a:t>
            </a:r>
            <a:endParaRPr lang="en-AU" dirty="0"/>
          </a:p>
        </p:txBody>
      </p:sp>
      <p:sp>
        <p:nvSpPr>
          <p:cNvPr id="4" name="Slide Number Placeholder 3"/>
          <p:cNvSpPr>
            <a:spLocks noGrp="1"/>
          </p:cNvSpPr>
          <p:nvPr>
            <p:ph type="sldNum" sz="quarter" idx="10"/>
          </p:nvPr>
        </p:nvSpPr>
        <p:spPr/>
        <p:txBody>
          <a:bodyPr/>
          <a:lstStyle/>
          <a:p>
            <a:fld id="{90BCB2EF-D008-4E4B-A269-A4DB916A9809}" type="slidenum">
              <a:rPr lang="en-AU" smtClean="0"/>
              <a:t>10</a:t>
            </a:fld>
            <a:endParaRPr lang="en-AU"/>
          </a:p>
        </p:txBody>
      </p:sp>
    </p:spTree>
    <p:extLst>
      <p:ext uri="{BB962C8B-B14F-4D97-AF65-F5344CB8AC3E}">
        <p14:creationId xmlns:p14="http://schemas.microsoft.com/office/powerpoint/2010/main" val="3661384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2CD331E4-77B6-4A39-9EA8-79C5608039E2}" type="datetimeFigureOut">
              <a:rPr lang="en-AU" smtClean="0"/>
              <a:t>14/08/2023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6C4A86C-E948-40CA-9E82-0FA975AD2C88}" type="slidenum">
              <a:rPr lang="en-AU" smtClean="0"/>
              <a:t>‹#›</a:t>
            </a:fld>
            <a:endParaRPr lang="en-AU"/>
          </a:p>
        </p:txBody>
      </p:sp>
    </p:spTree>
    <p:extLst>
      <p:ext uri="{BB962C8B-B14F-4D97-AF65-F5344CB8AC3E}">
        <p14:creationId xmlns:p14="http://schemas.microsoft.com/office/powerpoint/2010/main" val="1741407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CD331E4-77B6-4A39-9EA8-79C5608039E2}" type="datetimeFigureOut">
              <a:rPr lang="en-AU" smtClean="0"/>
              <a:t>14/08/2023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6C4A86C-E948-40CA-9E82-0FA975AD2C88}" type="slidenum">
              <a:rPr lang="en-AU" smtClean="0"/>
              <a:t>‹#›</a:t>
            </a:fld>
            <a:endParaRPr lang="en-AU"/>
          </a:p>
        </p:txBody>
      </p:sp>
    </p:spTree>
    <p:extLst>
      <p:ext uri="{BB962C8B-B14F-4D97-AF65-F5344CB8AC3E}">
        <p14:creationId xmlns:p14="http://schemas.microsoft.com/office/powerpoint/2010/main" val="2694777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CD331E4-77B6-4A39-9EA8-79C5608039E2}" type="datetimeFigureOut">
              <a:rPr lang="en-AU" smtClean="0"/>
              <a:t>14/08/2023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6C4A86C-E948-40CA-9E82-0FA975AD2C88}" type="slidenum">
              <a:rPr lang="en-AU" smtClean="0"/>
              <a:t>‹#›</a:t>
            </a:fld>
            <a:endParaRPr lang="en-AU"/>
          </a:p>
        </p:txBody>
      </p:sp>
    </p:spTree>
    <p:extLst>
      <p:ext uri="{BB962C8B-B14F-4D97-AF65-F5344CB8AC3E}">
        <p14:creationId xmlns:p14="http://schemas.microsoft.com/office/powerpoint/2010/main" val="2080606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CD331E4-77B6-4A39-9EA8-79C5608039E2}" type="datetimeFigureOut">
              <a:rPr lang="en-AU" smtClean="0"/>
              <a:t>14/08/2023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6C4A86C-E948-40CA-9E82-0FA975AD2C88}" type="slidenum">
              <a:rPr lang="en-AU" smtClean="0"/>
              <a:t>‹#›</a:t>
            </a:fld>
            <a:endParaRPr lang="en-AU"/>
          </a:p>
        </p:txBody>
      </p:sp>
    </p:spTree>
    <p:extLst>
      <p:ext uri="{BB962C8B-B14F-4D97-AF65-F5344CB8AC3E}">
        <p14:creationId xmlns:p14="http://schemas.microsoft.com/office/powerpoint/2010/main" val="1049421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D331E4-77B6-4A39-9EA8-79C5608039E2}" type="datetimeFigureOut">
              <a:rPr lang="en-AU" smtClean="0"/>
              <a:t>14/08/2023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6C4A86C-E948-40CA-9E82-0FA975AD2C88}" type="slidenum">
              <a:rPr lang="en-AU" smtClean="0"/>
              <a:t>‹#›</a:t>
            </a:fld>
            <a:endParaRPr lang="en-AU"/>
          </a:p>
        </p:txBody>
      </p:sp>
    </p:spTree>
    <p:extLst>
      <p:ext uri="{BB962C8B-B14F-4D97-AF65-F5344CB8AC3E}">
        <p14:creationId xmlns:p14="http://schemas.microsoft.com/office/powerpoint/2010/main" val="1468032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2CD331E4-77B6-4A39-9EA8-79C5608039E2}" type="datetimeFigureOut">
              <a:rPr lang="en-AU" smtClean="0"/>
              <a:t>14/08/2023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6C4A86C-E948-40CA-9E82-0FA975AD2C88}" type="slidenum">
              <a:rPr lang="en-AU" smtClean="0"/>
              <a:t>‹#›</a:t>
            </a:fld>
            <a:endParaRPr lang="en-AU"/>
          </a:p>
        </p:txBody>
      </p:sp>
    </p:spTree>
    <p:extLst>
      <p:ext uri="{BB962C8B-B14F-4D97-AF65-F5344CB8AC3E}">
        <p14:creationId xmlns:p14="http://schemas.microsoft.com/office/powerpoint/2010/main" val="2582100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2CD331E4-77B6-4A39-9EA8-79C5608039E2}" type="datetimeFigureOut">
              <a:rPr lang="en-AU" smtClean="0"/>
              <a:t>14/08/2023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6C4A86C-E948-40CA-9E82-0FA975AD2C88}" type="slidenum">
              <a:rPr lang="en-AU" smtClean="0"/>
              <a:t>‹#›</a:t>
            </a:fld>
            <a:endParaRPr lang="en-AU"/>
          </a:p>
        </p:txBody>
      </p:sp>
    </p:spTree>
    <p:extLst>
      <p:ext uri="{BB962C8B-B14F-4D97-AF65-F5344CB8AC3E}">
        <p14:creationId xmlns:p14="http://schemas.microsoft.com/office/powerpoint/2010/main" val="3788236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2CD331E4-77B6-4A39-9EA8-79C5608039E2}" type="datetimeFigureOut">
              <a:rPr lang="en-AU" smtClean="0"/>
              <a:t>14/08/2023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6C4A86C-E948-40CA-9E82-0FA975AD2C88}" type="slidenum">
              <a:rPr lang="en-AU" smtClean="0"/>
              <a:t>‹#›</a:t>
            </a:fld>
            <a:endParaRPr lang="en-AU"/>
          </a:p>
        </p:txBody>
      </p:sp>
    </p:spTree>
    <p:extLst>
      <p:ext uri="{BB962C8B-B14F-4D97-AF65-F5344CB8AC3E}">
        <p14:creationId xmlns:p14="http://schemas.microsoft.com/office/powerpoint/2010/main" val="453856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D331E4-77B6-4A39-9EA8-79C5608039E2}" type="datetimeFigureOut">
              <a:rPr lang="en-AU" smtClean="0"/>
              <a:t>14/08/2023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6C4A86C-E948-40CA-9E82-0FA975AD2C88}" type="slidenum">
              <a:rPr lang="en-AU" smtClean="0"/>
              <a:t>‹#›</a:t>
            </a:fld>
            <a:endParaRPr lang="en-AU"/>
          </a:p>
        </p:txBody>
      </p:sp>
    </p:spTree>
    <p:extLst>
      <p:ext uri="{BB962C8B-B14F-4D97-AF65-F5344CB8AC3E}">
        <p14:creationId xmlns:p14="http://schemas.microsoft.com/office/powerpoint/2010/main" val="1850538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D331E4-77B6-4A39-9EA8-79C5608039E2}" type="datetimeFigureOut">
              <a:rPr lang="en-AU" smtClean="0"/>
              <a:t>14/08/2023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6C4A86C-E948-40CA-9E82-0FA975AD2C88}" type="slidenum">
              <a:rPr lang="en-AU" smtClean="0"/>
              <a:t>‹#›</a:t>
            </a:fld>
            <a:endParaRPr lang="en-AU"/>
          </a:p>
        </p:txBody>
      </p:sp>
    </p:spTree>
    <p:extLst>
      <p:ext uri="{BB962C8B-B14F-4D97-AF65-F5344CB8AC3E}">
        <p14:creationId xmlns:p14="http://schemas.microsoft.com/office/powerpoint/2010/main" val="1024387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D331E4-77B6-4A39-9EA8-79C5608039E2}" type="datetimeFigureOut">
              <a:rPr lang="en-AU" smtClean="0"/>
              <a:t>14/08/2023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6C4A86C-E948-40CA-9E82-0FA975AD2C88}" type="slidenum">
              <a:rPr lang="en-AU" smtClean="0"/>
              <a:t>‹#›</a:t>
            </a:fld>
            <a:endParaRPr lang="en-AU"/>
          </a:p>
        </p:txBody>
      </p:sp>
    </p:spTree>
    <p:extLst>
      <p:ext uri="{BB962C8B-B14F-4D97-AF65-F5344CB8AC3E}">
        <p14:creationId xmlns:p14="http://schemas.microsoft.com/office/powerpoint/2010/main" val="3708000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D331E4-77B6-4A39-9EA8-79C5608039E2}" type="datetimeFigureOut">
              <a:rPr lang="en-AU" smtClean="0"/>
              <a:t>14/08/2023</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C4A86C-E948-40CA-9E82-0FA975AD2C88}" type="slidenum">
              <a:rPr lang="en-AU" smtClean="0"/>
              <a:t>‹#›</a:t>
            </a:fld>
            <a:endParaRPr lang="en-AU"/>
          </a:p>
        </p:txBody>
      </p:sp>
    </p:spTree>
    <p:extLst>
      <p:ext uri="{BB962C8B-B14F-4D97-AF65-F5344CB8AC3E}">
        <p14:creationId xmlns:p14="http://schemas.microsoft.com/office/powerpoint/2010/main" val="529818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313113"/>
            <a:ext cx="9144000" cy="2387600"/>
          </a:xfrm>
        </p:spPr>
        <p:txBody>
          <a:bodyPr>
            <a:noAutofit/>
          </a:bodyPr>
          <a:lstStyle/>
          <a:p>
            <a:pPr algn="l"/>
            <a:r>
              <a:rPr lang="en-AU" sz="4800" b="1" dirty="0" smtClean="0"/>
              <a:t>WHAT FMS am I?</a:t>
            </a:r>
            <a:r>
              <a:rPr lang="en-AU" sz="2400" dirty="0" smtClean="0"/>
              <a:t/>
            </a:r>
            <a:br>
              <a:rPr lang="en-AU" sz="2400" dirty="0" smtClean="0"/>
            </a:br>
            <a:r>
              <a:rPr lang="en-AU" sz="2400" dirty="0"/>
              <a:t/>
            </a:r>
            <a:br>
              <a:rPr lang="en-AU" sz="2400" dirty="0"/>
            </a:br>
            <a:r>
              <a:rPr lang="en-AU" sz="2400" dirty="0" smtClean="0"/>
              <a:t>To play this game with your educators </a:t>
            </a:r>
            <a:r>
              <a:rPr lang="en-AU" sz="2400" dirty="0"/>
              <a:t>y</a:t>
            </a:r>
            <a:r>
              <a:rPr lang="en-AU" sz="2400" dirty="0" smtClean="0"/>
              <a:t>ou will need to go to the slideshow tab and click from beginning.</a:t>
            </a:r>
            <a:br>
              <a:rPr lang="en-AU" sz="2400" dirty="0" smtClean="0"/>
            </a:br>
            <a:r>
              <a:rPr lang="en-AU" sz="2400" dirty="0"/>
              <a:t/>
            </a:r>
            <a:br>
              <a:rPr lang="en-AU" sz="2400" dirty="0"/>
            </a:br>
            <a:r>
              <a:rPr lang="en-AU" sz="2400" dirty="0" smtClean="0"/>
              <a:t>Use the speech bubbles as your clues to the question what FMS am I?</a:t>
            </a:r>
            <a:br>
              <a:rPr lang="en-AU" sz="2400" dirty="0" smtClean="0"/>
            </a:br>
            <a:r>
              <a:rPr lang="en-AU" sz="2400" dirty="0" smtClean="0"/>
              <a:t/>
            </a:r>
            <a:br>
              <a:rPr lang="en-AU" sz="2400" dirty="0" smtClean="0"/>
            </a:br>
            <a:r>
              <a:rPr lang="en-AU" sz="2400" dirty="0"/>
              <a:t>Y</a:t>
            </a:r>
            <a:r>
              <a:rPr lang="en-AU" sz="2400" dirty="0" smtClean="0"/>
              <a:t>ou may like to use a timer for each question, try 20 seconds for a challenge!</a:t>
            </a:r>
            <a:br>
              <a:rPr lang="en-AU" sz="2400" dirty="0" smtClean="0"/>
            </a:br>
            <a:r>
              <a:rPr lang="en-AU" sz="2400" dirty="0"/>
              <a:t/>
            </a:r>
            <a:br>
              <a:rPr lang="en-AU" sz="2400" dirty="0"/>
            </a:br>
            <a:r>
              <a:rPr lang="en-AU" sz="2400" dirty="0" smtClean="0"/>
              <a:t> On each slide – 1 click will remove the square over the photos and a second click reveals the answer.</a:t>
            </a:r>
            <a:br>
              <a:rPr lang="en-AU" sz="2400" dirty="0" smtClean="0"/>
            </a:br>
            <a:r>
              <a:rPr lang="en-AU" sz="2400" dirty="0" smtClean="0"/>
              <a:t/>
            </a:r>
            <a:br>
              <a:rPr lang="en-AU" sz="2400" dirty="0" smtClean="0"/>
            </a:br>
            <a:r>
              <a:rPr lang="en-AU" sz="2400" dirty="0" smtClean="0"/>
              <a:t>Feel free to work in teams and tally your correct answers.</a:t>
            </a:r>
            <a:endParaRPr lang="en-AU" sz="2400" dirty="0"/>
          </a:p>
        </p:txBody>
      </p:sp>
    </p:spTree>
    <p:extLst>
      <p:ext uri="{BB962C8B-B14F-4D97-AF65-F5344CB8AC3E}">
        <p14:creationId xmlns:p14="http://schemas.microsoft.com/office/powerpoint/2010/main" val="2457743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07568" y="1412776"/>
            <a:ext cx="7708084" cy="5203166"/>
          </a:xfrm>
          <a:prstGeom prst="rect">
            <a:avLst/>
          </a:prstGeom>
        </p:spPr>
      </p:pic>
      <p:pic>
        <p:nvPicPr>
          <p:cNvPr id="5" name="Picture 4"/>
          <p:cNvPicPr>
            <a:picLocks noChangeAspect="1"/>
          </p:cNvPicPr>
          <p:nvPr/>
        </p:nvPicPr>
        <p:blipFill>
          <a:blip r:embed="rId4"/>
          <a:stretch>
            <a:fillRect/>
          </a:stretch>
        </p:blipFill>
        <p:spPr>
          <a:xfrm>
            <a:off x="3934509" y="3284984"/>
            <a:ext cx="4389966" cy="1628354"/>
          </a:xfrm>
          <a:prstGeom prst="rect">
            <a:avLst/>
          </a:prstGeom>
        </p:spPr>
      </p:pic>
      <p:pic>
        <p:nvPicPr>
          <p:cNvPr id="6" name="Picture 5"/>
          <p:cNvPicPr>
            <a:picLocks noChangeAspect="1"/>
          </p:cNvPicPr>
          <p:nvPr/>
        </p:nvPicPr>
        <p:blipFill>
          <a:blip r:embed="rId5"/>
          <a:stretch>
            <a:fillRect/>
          </a:stretch>
        </p:blipFill>
        <p:spPr>
          <a:xfrm>
            <a:off x="4639695" y="2049724"/>
            <a:ext cx="2979594" cy="997633"/>
          </a:xfrm>
          <a:prstGeom prst="rect">
            <a:avLst/>
          </a:prstGeom>
        </p:spPr>
      </p:pic>
      <p:sp>
        <p:nvSpPr>
          <p:cNvPr id="7" name="TextBox 6"/>
          <p:cNvSpPr txBox="1"/>
          <p:nvPr/>
        </p:nvSpPr>
        <p:spPr>
          <a:xfrm>
            <a:off x="2349072" y="243806"/>
            <a:ext cx="7560840"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5400" b="1" dirty="0">
                <a:effectLst>
                  <a:outerShdw blurRad="38100" dist="38100" dir="2700000" algn="tl">
                    <a:srgbClr val="000000">
                      <a:alpha val="43137"/>
                    </a:srgbClr>
                  </a:outerShdw>
                </a:effectLst>
              </a:rPr>
              <a:t>Question 8</a:t>
            </a:r>
            <a:endParaRPr lang="en-AU"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886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85809" y="1268761"/>
            <a:ext cx="7935903" cy="5184577"/>
          </a:xfrm>
          <a:prstGeom prst="rect">
            <a:avLst/>
          </a:prstGeom>
        </p:spPr>
      </p:pic>
      <p:pic>
        <p:nvPicPr>
          <p:cNvPr id="5" name="Picture 4"/>
          <p:cNvPicPr>
            <a:picLocks noChangeAspect="1"/>
          </p:cNvPicPr>
          <p:nvPr/>
        </p:nvPicPr>
        <p:blipFill>
          <a:blip r:embed="rId4"/>
          <a:stretch>
            <a:fillRect/>
          </a:stretch>
        </p:blipFill>
        <p:spPr>
          <a:xfrm>
            <a:off x="4627345" y="3068960"/>
            <a:ext cx="3052829" cy="2085990"/>
          </a:xfrm>
          <a:prstGeom prst="rect">
            <a:avLst/>
          </a:prstGeom>
        </p:spPr>
      </p:pic>
      <p:pic>
        <p:nvPicPr>
          <p:cNvPr id="6" name="Picture 5"/>
          <p:cNvPicPr>
            <a:picLocks noChangeAspect="1"/>
          </p:cNvPicPr>
          <p:nvPr/>
        </p:nvPicPr>
        <p:blipFill>
          <a:blip r:embed="rId5"/>
          <a:stretch>
            <a:fillRect/>
          </a:stretch>
        </p:blipFill>
        <p:spPr>
          <a:xfrm>
            <a:off x="2855640" y="1771730"/>
            <a:ext cx="6768752" cy="997633"/>
          </a:xfrm>
          <a:prstGeom prst="rect">
            <a:avLst/>
          </a:prstGeom>
        </p:spPr>
      </p:pic>
      <p:sp>
        <p:nvSpPr>
          <p:cNvPr id="7" name="TextBox 6"/>
          <p:cNvSpPr txBox="1"/>
          <p:nvPr/>
        </p:nvSpPr>
        <p:spPr>
          <a:xfrm>
            <a:off x="2351584" y="222631"/>
            <a:ext cx="7560840"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5400" b="1" dirty="0">
                <a:effectLst>
                  <a:outerShdw blurRad="38100" dist="38100" dir="2700000" algn="tl">
                    <a:srgbClr val="000000">
                      <a:alpha val="43137"/>
                    </a:srgbClr>
                  </a:outerShdw>
                </a:effectLst>
              </a:rPr>
              <a:t>Question 9</a:t>
            </a:r>
            <a:endParaRPr lang="en-AU"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0936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83252" y="1155129"/>
            <a:ext cx="7548625" cy="5023316"/>
          </a:xfrm>
          <a:prstGeom prst="rect">
            <a:avLst/>
          </a:prstGeom>
        </p:spPr>
      </p:pic>
      <p:pic>
        <p:nvPicPr>
          <p:cNvPr id="5" name="Picture 4"/>
          <p:cNvPicPr>
            <a:picLocks noChangeAspect="1"/>
          </p:cNvPicPr>
          <p:nvPr/>
        </p:nvPicPr>
        <p:blipFill>
          <a:blip r:embed="rId4"/>
          <a:stretch>
            <a:fillRect/>
          </a:stretch>
        </p:blipFill>
        <p:spPr>
          <a:xfrm>
            <a:off x="3503712" y="3789040"/>
            <a:ext cx="5472608" cy="1080120"/>
          </a:xfrm>
          <a:prstGeom prst="rect">
            <a:avLst/>
          </a:prstGeom>
        </p:spPr>
      </p:pic>
      <p:pic>
        <p:nvPicPr>
          <p:cNvPr id="6" name="Picture 5"/>
          <p:cNvPicPr>
            <a:picLocks noChangeAspect="1"/>
          </p:cNvPicPr>
          <p:nvPr/>
        </p:nvPicPr>
        <p:blipFill>
          <a:blip r:embed="rId5"/>
          <a:stretch>
            <a:fillRect/>
          </a:stretch>
        </p:blipFill>
        <p:spPr>
          <a:xfrm>
            <a:off x="4750219" y="1772817"/>
            <a:ext cx="2979594" cy="997633"/>
          </a:xfrm>
          <a:prstGeom prst="rect">
            <a:avLst/>
          </a:prstGeom>
        </p:spPr>
      </p:pic>
      <p:sp>
        <p:nvSpPr>
          <p:cNvPr id="7" name="TextBox 6"/>
          <p:cNvSpPr txBox="1"/>
          <p:nvPr/>
        </p:nvSpPr>
        <p:spPr>
          <a:xfrm>
            <a:off x="2351584" y="222631"/>
            <a:ext cx="7560840"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5400" b="1" dirty="0">
                <a:effectLst>
                  <a:outerShdw blurRad="38100" dist="38100" dir="2700000" algn="tl">
                    <a:srgbClr val="000000">
                      <a:alpha val="43137"/>
                    </a:srgbClr>
                  </a:outerShdw>
                </a:effectLst>
              </a:rPr>
              <a:t>Question 10</a:t>
            </a:r>
            <a:endParaRPr lang="en-AU"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2253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27648" y="1268760"/>
            <a:ext cx="6480720" cy="5100044"/>
          </a:xfrm>
          <a:prstGeom prst="rect">
            <a:avLst/>
          </a:prstGeom>
        </p:spPr>
      </p:pic>
      <p:pic>
        <p:nvPicPr>
          <p:cNvPr id="5" name="Picture 4"/>
          <p:cNvPicPr>
            <a:picLocks noChangeAspect="1"/>
          </p:cNvPicPr>
          <p:nvPr/>
        </p:nvPicPr>
        <p:blipFill>
          <a:blip r:embed="rId4"/>
          <a:stretch>
            <a:fillRect/>
          </a:stretch>
        </p:blipFill>
        <p:spPr>
          <a:xfrm>
            <a:off x="4799856" y="3205215"/>
            <a:ext cx="2969310" cy="2085990"/>
          </a:xfrm>
          <a:prstGeom prst="rect">
            <a:avLst/>
          </a:prstGeom>
        </p:spPr>
      </p:pic>
      <p:pic>
        <p:nvPicPr>
          <p:cNvPr id="6" name="Picture 5"/>
          <p:cNvPicPr>
            <a:picLocks noChangeAspect="1"/>
          </p:cNvPicPr>
          <p:nvPr/>
        </p:nvPicPr>
        <p:blipFill>
          <a:blip r:embed="rId5"/>
          <a:stretch>
            <a:fillRect/>
          </a:stretch>
        </p:blipFill>
        <p:spPr>
          <a:xfrm>
            <a:off x="4678211" y="1844825"/>
            <a:ext cx="2979594" cy="997633"/>
          </a:xfrm>
          <a:prstGeom prst="rect">
            <a:avLst/>
          </a:prstGeom>
        </p:spPr>
      </p:pic>
      <p:sp>
        <p:nvSpPr>
          <p:cNvPr id="7" name="TextBox 6"/>
          <p:cNvSpPr txBox="1"/>
          <p:nvPr/>
        </p:nvSpPr>
        <p:spPr>
          <a:xfrm>
            <a:off x="2351584" y="222631"/>
            <a:ext cx="7560840"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5400" b="1" dirty="0">
                <a:effectLst>
                  <a:outerShdw blurRad="38100" dist="38100" dir="2700000" algn="tl">
                    <a:srgbClr val="000000">
                      <a:alpha val="43137"/>
                    </a:srgbClr>
                  </a:outerShdw>
                </a:effectLst>
              </a:rPr>
              <a:t>Question 11</a:t>
            </a:r>
            <a:endParaRPr lang="en-AU"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6910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51584" y="1628800"/>
            <a:ext cx="7606036" cy="4884012"/>
          </a:xfrm>
          <a:prstGeom prst="rect">
            <a:avLst/>
          </a:prstGeom>
        </p:spPr>
      </p:pic>
      <p:pic>
        <p:nvPicPr>
          <p:cNvPr id="5" name="Picture 4"/>
          <p:cNvPicPr>
            <a:picLocks noChangeAspect="1"/>
          </p:cNvPicPr>
          <p:nvPr/>
        </p:nvPicPr>
        <p:blipFill>
          <a:blip r:embed="rId4"/>
          <a:stretch>
            <a:fillRect/>
          </a:stretch>
        </p:blipFill>
        <p:spPr>
          <a:xfrm>
            <a:off x="4102374" y="3212977"/>
            <a:ext cx="4104456" cy="1954695"/>
          </a:xfrm>
          <a:prstGeom prst="rect">
            <a:avLst/>
          </a:prstGeom>
        </p:spPr>
      </p:pic>
      <p:pic>
        <p:nvPicPr>
          <p:cNvPr id="6" name="Picture 5"/>
          <p:cNvPicPr>
            <a:picLocks noChangeAspect="1"/>
          </p:cNvPicPr>
          <p:nvPr/>
        </p:nvPicPr>
        <p:blipFill>
          <a:blip r:embed="rId5"/>
          <a:stretch>
            <a:fillRect/>
          </a:stretch>
        </p:blipFill>
        <p:spPr>
          <a:xfrm>
            <a:off x="4175596" y="2089318"/>
            <a:ext cx="3624785" cy="925625"/>
          </a:xfrm>
          <a:prstGeom prst="rect">
            <a:avLst/>
          </a:prstGeom>
        </p:spPr>
      </p:pic>
      <p:sp>
        <p:nvSpPr>
          <p:cNvPr id="7" name="TextBox 6"/>
          <p:cNvSpPr txBox="1"/>
          <p:nvPr/>
        </p:nvSpPr>
        <p:spPr>
          <a:xfrm>
            <a:off x="2207568" y="729506"/>
            <a:ext cx="7560840"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5400" b="1" dirty="0">
                <a:effectLst>
                  <a:outerShdw blurRad="38100" dist="38100" dir="2700000" algn="tl">
                    <a:srgbClr val="000000">
                      <a:alpha val="43137"/>
                    </a:srgbClr>
                  </a:outerShdw>
                </a:effectLst>
              </a:rPr>
              <a:t>Question 12</a:t>
            </a:r>
            <a:endParaRPr lang="en-AU"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162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09372" y="1484785"/>
            <a:ext cx="7717272" cy="5235847"/>
          </a:xfrm>
          <a:prstGeom prst="rect">
            <a:avLst/>
          </a:prstGeom>
        </p:spPr>
      </p:pic>
      <p:pic>
        <p:nvPicPr>
          <p:cNvPr id="5" name="Picture 4"/>
          <p:cNvPicPr>
            <a:picLocks noChangeAspect="1"/>
          </p:cNvPicPr>
          <p:nvPr/>
        </p:nvPicPr>
        <p:blipFill>
          <a:blip r:embed="rId4"/>
          <a:stretch>
            <a:fillRect/>
          </a:stretch>
        </p:blipFill>
        <p:spPr>
          <a:xfrm>
            <a:off x="4223792" y="3489141"/>
            <a:ext cx="3456384" cy="2085990"/>
          </a:xfrm>
          <a:prstGeom prst="rect">
            <a:avLst/>
          </a:prstGeom>
        </p:spPr>
      </p:pic>
      <p:pic>
        <p:nvPicPr>
          <p:cNvPr id="6" name="Picture 5"/>
          <p:cNvPicPr>
            <a:picLocks noChangeAspect="1"/>
          </p:cNvPicPr>
          <p:nvPr/>
        </p:nvPicPr>
        <p:blipFill>
          <a:blip r:embed="rId5"/>
          <a:stretch>
            <a:fillRect/>
          </a:stretch>
        </p:blipFill>
        <p:spPr>
          <a:xfrm>
            <a:off x="4282167" y="1957295"/>
            <a:ext cx="3339634" cy="997633"/>
          </a:xfrm>
          <a:prstGeom prst="rect">
            <a:avLst/>
          </a:prstGeom>
        </p:spPr>
      </p:pic>
      <p:sp>
        <p:nvSpPr>
          <p:cNvPr id="7" name="TextBox 6"/>
          <p:cNvSpPr txBox="1"/>
          <p:nvPr/>
        </p:nvSpPr>
        <p:spPr>
          <a:xfrm>
            <a:off x="2351584" y="222631"/>
            <a:ext cx="7560840"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5400" b="1" dirty="0">
                <a:effectLst>
                  <a:outerShdw blurRad="38100" dist="38100" dir="2700000" algn="tl">
                    <a:srgbClr val="000000">
                      <a:alpha val="43137"/>
                    </a:srgbClr>
                  </a:outerShdw>
                </a:effectLst>
              </a:rPr>
              <a:t>Question 13</a:t>
            </a:r>
            <a:endParaRPr lang="en-AU"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32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07" t="5900" r="6879" b="15942"/>
          <a:stretch/>
        </p:blipFill>
        <p:spPr bwMode="auto">
          <a:xfrm rot="19795900">
            <a:off x="1758156" y="662384"/>
            <a:ext cx="2618447" cy="16379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74" t="7524" r="5792" b="13850"/>
          <a:stretch/>
        </p:blipFill>
        <p:spPr bwMode="auto">
          <a:xfrm>
            <a:off x="4610757" y="4581128"/>
            <a:ext cx="3384376" cy="208450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5"/>
          <a:stretch>
            <a:fillRect/>
          </a:stretch>
        </p:blipFill>
        <p:spPr>
          <a:xfrm rot="1641837">
            <a:off x="7433517" y="386531"/>
            <a:ext cx="3106970" cy="2189675"/>
          </a:xfrm>
          <a:prstGeom prst="rect">
            <a:avLst/>
          </a:prstGeom>
        </p:spPr>
      </p:pic>
      <p:sp>
        <p:nvSpPr>
          <p:cNvPr id="11" name="TextBox 10"/>
          <p:cNvSpPr txBox="1"/>
          <p:nvPr/>
        </p:nvSpPr>
        <p:spPr>
          <a:xfrm>
            <a:off x="4059507" y="106896"/>
            <a:ext cx="3600400" cy="2739211"/>
          </a:xfrm>
          <a:prstGeom prst="rect">
            <a:avLst/>
          </a:prstGeom>
          <a:noFill/>
        </p:spPr>
        <p:txBody>
          <a:bodyPr wrap="square" rtlCol="0">
            <a:spAutoFit/>
          </a:bodyPr>
          <a:lstStyle/>
          <a:p>
            <a:pPr algn="ctr"/>
            <a:r>
              <a:rPr lang="en-AU" sz="6600" b="1" dirty="0"/>
              <a:t>QUIZ Time!</a:t>
            </a:r>
            <a:endParaRPr lang="en-AU" dirty="0"/>
          </a:p>
          <a:p>
            <a:pPr algn="ctr"/>
            <a:r>
              <a:rPr lang="en-AU" sz="4000" dirty="0"/>
              <a:t>What FMS am </a:t>
            </a:r>
            <a:r>
              <a:rPr lang="en-AU" sz="4000" dirty="0"/>
              <a:t>I</a:t>
            </a:r>
            <a:r>
              <a:rPr lang="en-AU" sz="4000" dirty="0"/>
              <a:t>?</a:t>
            </a:r>
            <a:endParaRPr lang="en-AU" sz="4000" dirty="0"/>
          </a:p>
        </p:txBody>
      </p:sp>
    </p:spTree>
    <p:extLst>
      <p:ext uri="{BB962C8B-B14F-4D97-AF65-F5344CB8AC3E}">
        <p14:creationId xmlns:p14="http://schemas.microsoft.com/office/powerpoint/2010/main" val="4020383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51584" y="908721"/>
            <a:ext cx="7717272" cy="5184577"/>
          </a:xfrm>
          <a:prstGeom prst="rect">
            <a:avLst/>
          </a:prstGeom>
        </p:spPr>
      </p:pic>
      <p:pic>
        <p:nvPicPr>
          <p:cNvPr id="5" name="Picture 4"/>
          <p:cNvPicPr>
            <a:picLocks noChangeAspect="1"/>
          </p:cNvPicPr>
          <p:nvPr/>
        </p:nvPicPr>
        <p:blipFill>
          <a:blip r:embed="rId4"/>
          <a:stretch>
            <a:fillRect/>
          </a:stretch>
        </p:blipFill>
        <p:spPr>
          <a:xfrm>
            <a:off x="4094670" y="2694374"/>
            <a:ext cx="4389966" cy="2085990"/>
          </a:xfrm>
          <a:prstGeom prst="rect">
            <a:avLst/>
          </a:prstGeom>
        </p:spPr>
      </p:pic>
      <p:pic>
        <p:nvPicPr>
          <p:cNvPr id="6" name="Picture 5"/>
          <p:cNvPicPr>
            <a:picLocks noChangeAspect="1"/>
          </p:cNvPicPr>
          <p:nvPr/>
        </p:nvPicPr>
        <p:blipFill>
          <a:blip r:embed="rId5"/>
          <a:stretch>
            <a:fillRect/>
          </a:stretch>
        </p:blipFill>
        <p:spPr>
          <a:xfrm>
            <a:off x="4720423" y="1446524"/>
            <a:ext cx="2979594" cy="997633"/>
          </a:xfrm>
          <a:prstGeom prst="rect">
            <a:avLst/>
          </a:prstGeom>
        </p:spPr>
      </p:pic>
      <p:sp>
        <p:nvSpPr>
          <p:cNvPr id="7" name="TextBox 6"/>
          <p:cNvSpPr txBox="1"/>
          <p:nvPr/>
        </p:nvSpPr>
        <p:spPr>
          <a:xfrm>
            <a:off x="2351584" y="222631"/>
            <a:ext cx="7560840"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5400" b="1" dirty="0">
                <a:effectLst>
                  <a:outerShdw blurRad="38100" dist="38100" dir="2700000" algn="tl">
                    <a:srgbClr val="000000">
                      <a:alpha val="43137"/>
                    </a:srgbClr>
                  </a:outerShdw>
                </a:effectLst>
              </a:rPr>
              <a:t>Question 1</a:t>
            </a:r>
            <a:endParaRPr lang="en-AU"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5665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51584" y="836713"/>
            <a:ext cx="7632848" cy="5150243"/>
          </a:xfrm>
          <a:prstGeom prst="rect">
            <a:avLst/>
          </a:prstGeom>
        </p:spPr>
      </p:pic>
      <p:pic>
        <p:nvPicPr>
          <p:cNvPr id="5" name="Picture 4"/>
          <p:cNvPicPr>
            <a:picLocks noChangeAspect="1"/>
          </p:cNvPicPr>
          <p:nvPr/>
        </p:nvPicPr>
        <p:blipFill>
          <a:blip r:embed="rId4"/>
          <a:stretch>
            <a:fillRect/>
          </a:stretch>
        </p:blipFill>
        <p:spPr>
          <a:xfrm>
            <a:off x="2999657" y="2767118"/>
            <a:ext cx="6365673" cy="2458751"/>
          </a:xfrm>
          <a:prstGeom prst="rect">
            <a:avLst/>
          </a:prstGeom>
        </p:spPr>
      </p:pic>
      <p:pic>
        <p:nvPicPr>
          <p:cNvPr id="6" name="Picture 5"/>
          <p:cNvPicPr>
            <a:picLocks noChangeAspect="1"/>
          </p:cNvPicPr>
          <p:nvPr/>
        </p:nvPicPr>
        <p:blipFill>
          <a:blip r:embed="rId5"/>
          <a:stretch>
            <a:fillRect/>
          </a:stretch>
        </p:blipFill>
        <p:spPr>
          <a:xfrm>
            <a:off x="3950244" y="1332861"/>
            <a:ext cx="4464496" cy="1346339"/>
          </a:xfrm>
          <a:prstGeom prst="rect">
            <a:avLst/>
          </a:prstGeom>
        </p:spPr>
      </p:pic>
      <p:sp>
        <p:nvSpPr>
          <p:cNvPr id="8" name="TextBox 7"/>
          <p:cNvSpPr txBox="1"/>
          <p:nvPr/>
        </p:nvSpPr>
        <p:spPr>
          <a:xfrm>
            <a:off x="2351584" y="222631"/>
            <a:ext cx="7560840"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5400" b="1" dirty="0">
                <a:effectLst>
                  <a:outerShdw blurRad="38100" dist="38100" dir="2700000" algn="tl">
                    <a:srgbClr val="000000">
                      <a:alpha val="43137"/>
                    </a:srgbClr>
                  </a:outerShdw>
                </a:effectLst>
              </a:rPr>
              <a:t>Question 2</a:t>
            </a:r>
            <a:endParaRPr lang="en-AU"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042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35560" y="764704"/>
            <a:ext cx="7776864" cy="5146242"/>
          </a:xfrm>
          <a:prstGeom prst="rect">
            <a:avLst/>
          </a:prstGeom>
        </p:spPr>
      </p:pic>
      <p:pic>
        <p:nvPicPr>
          <p:cNvPr id="5" name="Picture 4"/>
          <p:cNvPicPr>
            <a:picLocks noChangeAspect="1"/>
          </p:cNvPicPr>
          <p:nvPr/>
        </p:nvPicPr>
        <p:blipFill>
          <a:blip r:embed="rId4"/>
          <a:stretch>
            <a:fillRect/>
          </a:stretch>
        </p:blipFill>
        <p:spPr>
          <a:xfrm>
            <a:off x="4105407" y="2420889"/>
            <a:ext cx="4032448" cy="1916107"/>
          </a:xfrm>
          <a:prstGeom prst="rect">
            <a:avLst/>
          </a:prstGeom>
        </p:spPr>
      </p:pic>
      <p:pic>
        <p:nvPicPr>
          <p:cNvPr id="6" name="Picture 5"/>
          <p:cNvPicPr>
            <a:picLocks noChangeAspect="1"/>
          </p:cNvPicPr>
          <p:nvPr/>
        </p:nvPicPr>
        <p:blipFill>
          <a:blip r:embed="rId5"/>
          <a:stretch>
            <a:fillRect/>
          </a:stretch>
        </p:blipFill>
        <p:spPr>
          <a:xfrm>
            <a:off x="4188601" y="1226968"/>
            <a:ext cx="3866061" cy="1190512"/>
          </a:xfrm>
          <a:prstGeom prst="rect">
            <a:avLst/>
          </a:prstGeom>
        </p:spPr>
      </p:pic>
      <p:sp>
        <p:nvSpPr>
          <p:cNvPr id="7" name="TextBox 6"/>
          <p:cNvSpPr txBox="1"/>
          <p:nvPr/>
        </p:nvSpPr>
        <p:spPr>
          <a:xfrm>
            <a:off x="2243572" y="169247"/>
            <a:ext cx="7560840"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5400" b="1" dirty="0">
                <a:effectLst>
                  <a:outerShdw blurRad="38100" dist="38100" dir="2700000" algn="tl">
                    <a:srgbClr val="000000">
                      <a:alpha val="43137"/>
                    </a:srgbClr>
                  </a:outerShdw>
                </a:effectLst>
              </a:rPr>
              <a:t>Question 3</a:t>
            </a:r>
            <a:endParaRPr lang="en-AU" sz="5400" b="1" dirty="0">
              <a:effectLst>
                <a:outerShdw blurRad="38100" dist="38100" dir="2700000" algn="tl">
                  <a:srgbClr val="000000">
                    <a:alpha val="43137"/>
                  </a:srgbClr>
                </a:outerShdw>
              </a:effectLst>
            </a:endParaRPr>
          </a:p>
        </p:txBody>
      </p:sp>
      <p:sp>
        <p:nvSpPr>
          <p:cNvPr id="3" name="Rectangle 2"/>
          <p:cNvSpPr/>
          <p:nvPr/>
        </p:nvSpPr>
        <p:spPr>
          <a:xfrm>
            <a:off x="2927648" y="3162917"/>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5401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35560" y="980729"/>
            <a:ext cx="7693458" cy="5207427"/>
          </a:xfrm>
          <a:prstGeom prst="rect">
            <a:avLst/>
          </a:prstGeom>
        </p:spPr>
      </p:pic>
      <p:pic>
        <p:nvPicPr>
          <p:cNvPr id="5" name="Picture 4"/>
          <p:cNvPicPr>
            <a:picLocks noChangeAspect="1"/>
          </p:cNvPicPr>
          <p:nvPr/>
        </p:nvPicPr>
        <p:blipFill>
          <a:blip r:embed="rId4"/>
          <a:stretch>
            <a:fillRect/>
          </a:stretch>
        </p:blipFill>
        <p:spPr>
          <a:xfrm>
            <a:off x="4579394" y="2859792"/>
            <a:ext cx="2805790" cy="2085990"/>
          </a:xfrm>
          <a:prstGeom prst="rect">
            <a:avLst/>
          </a:prstGeom>
        </p:spPr>
      </p:pic>
      <p:pic>
        <p:nvPicPr>
          <p:cNvPr id="6" name="Picture 5"/>
          <p:cNvPicPr>
            <a:picLocks noChangeAspect="1"/>
          </p:cNvPicPr>
          <p:nvPr/>
        </p:nvPicPr>
        <p:blipFill>
          <a:blip r:embed="rId5"/>
          <a:stretch>
            <a:fillRect/>
          </a:stretch>
        </p:blipFill>
        <p:spPr>
          <a:xfrm>
            <a:off x="2741929" y="1483111"/>
            <a:ext cx="6480720" cy="997633"/>
          </a:xfrm>
          <a:prstGeom prst="rect">
            <a:avLst/>
          </a:prstGeom>
        </p:spPr>
      </p:pic>
      <p:sp>
        <p:nvSpPr>
          <p:cNvPr id="7" name="TextBox 6"/>
          <p:cNvSpPr txBox="1"/>
          <p:nvPr/>
        </p:nvSpPr>
        <p:spPr>
          <a:xfrm>
            <a:off x="2351584" y="222631"/>
            <a:ext cx="7560840"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5400" b="1" dirty="0">
                <a:effectLst>
                  <a:outerShdw blurRad="38100" dist="38100" dir="2700000" algn="tl">
                    <a:srgbClr val="000000">
                      <a:alpha val="43137"/>
                    </a:srgbClr>
                  </a:outerShdw>
                </a:effectLst>
              </a:rPr>
              <a:t>Question 4</a:t>
            </a:r>
            <a:endParaRPr lang="en-AU"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9159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15681" y="980728"/>
            <a:ext cx="6094459" cy="5028610"/>
          </a:xfrm>
          <a:prstGeom prst="rect">
            <a:avLst/>
          </a:prstGeom>
        </p:spPr>
      </p:pic>
      <p:pic>
        <p:nvPicPr>
          <p:cNvPr id="5" name="Picture 4"/>
          <p:cNvPicPr>
            <a:picLocks noChangeAspect="1"/>
          </p:cNvPicPr>
          <p:nvPr/>
        </p:nvPicPr>
        <p:blipFill>
          <a:blip r:embed="rId4"/>
          <a:stretch>
            <a:fillRect/>
          </a:stretch>
        </p:blipFill>
        <p:spPr>
          <a:xfrm>
            <a:off x="5015880" y="2862228"/>
            <a:ext cx="2763570" cy="2085990"/>
          </a:xfrm>
          <a:prstGeom prst="rect">
            <a:avLst/>
          </a:prstGeom>
        </p:spPr>
      </p:pic>
      <p:pic>
        <p:nvPicPr>
          <p:cNvPr id="6" name="Picture 5"/>
          <p:cNvPicPr>
            <a:picLocks noChangeAspect="1"/>
          </p:cNvPicPr>
          <p:nvPr/>
        </p:nvPicPr>
        <p:blipFill>
          <a:blip r:embed="rId5"/>
          <a:stretch>
            <a:fillRect/>
          </a:stretch>
        </p:blipFill>
        <p:spPr>
          <a:xfrm>
            <a:off x="4799856" y="1505279"/>
            <a:ext cx="2979594" cy="997633"/>
          </a:xfrm>
          <a:prstGeom prst="rect">
            <a:avLst/>
          </a:prstGeom>
        </p:spPr>
      </p:pic>
      <p:sp>
        <p:nvSpPr>
          <p:cNvPr id="3" name="TextBox 2"/>
          <p:cNvSpPr txBox="1"/>
          <p:nvPr/>
        </p:nvSpPr>
        <p:spPr>
          <a:xfrm>
            <a:off x="4089559" y="2677562"/>
            <a:ext cx="64807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endParaRPr lang="en-AU" dirty="0"/>
          </a:p>
        </p:txBody>
      </p:sp>
      <p:sp>
        <p:nvSpPr>
          <p:cNvPr id="7" name="TextBox 6"/>
          <p:cNvSpPr txBox="1"/>
          <p:nvPr/>
        </p:nvSpPr>
        <p:spPr>
          <a:xfrm>
            <a:off x="2351584" y="222631"/>
            <a:ext cx="7560840"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5400" b="1" dirty="0">
                <a:effectLst>
                  <a:outerShdw blurRad="38100" dist="38100" dir="2700000" algn="tl">
                    <a:srgbClr val="000000">
                      <a:alpha val="43137"/>
                    </a:srgbClr>
                  </a:outerShdw>
                </a:effectLst>
              </a:rPr>
              <a:t>Question 5</a:t>
            </a:r>
            <a:endParaRPr lang="en-AU"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0017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7" name="Content Placeholder 4"/>
          <p:cNvPicPr>
            <a:picLocks noChangeAspect="1"/>
          </p:cNvPicPr>
          <p:nvPr/>
        </p:nvPicPr>
        <p:blipFill>
          <a:blip r:embed="rId3"/>
          <a:stretch>
            <a:fillRect/>
          </a:stretch>
        </p:blipFill>
        <p:spPr>
          <a:xfrm>
            <a:off x="2351584" y="1145961"/>
            <a:ext cx="7584020" cy="4947360"/>
          </a:xfrm>
          <a:prstGeom prst="rect">
            <a:avLst/>
          </a:prstGeom>
        </p:spPr>
      </p:pic>
      <p:pic>
        <p:nvPicPr>
          <p:cNvPr id="5" name="Picture 4"/>
          <p:cNvPicPr>
            <a:picLocks noChangeAspect="1"/>
          </p:cNvPicPr>
          <p:nvPr/>
        </p:nvPicPr>
        <p:blipFill>
          <a:blip r:embed="rId4"/>
          <a:stretch>
            <a:fillRect/>
          </a:stretch>
        </p:blipFill>
        <p:spPr>
          <a:xfrm>
            <a:off x="3647728" y="3158736"/>
            <a:ext cx="5256584" cy="1638416"/>
          </a:xfrm>
          <a:prstGeom prst="rect">
            <a:avLst/>
          </a:prstGeom>
        </p:spPr>
      </p:pic>
      <p:pic>
        <p:nvPicPr>
          <p:cNvPr id="6" name="Picture 5"/>
          <p:cNvPicPr>
            <a:picLocks noChangeAspect="1"/>
          </p:cNvPicPr>
          <p:nvPr/>
        </p:nvPicPr>
        <p:blipFill>
          <a:blip r:embed="rId5"/>
          <a:stretch>
            <a:fillRect/>
          </a:stretch>
        </p:blipFill>
        <p:spPr>
          <a:xfrm>
            <a:off x="4653797" y="1699439"/>
            <a:ext cx="2979594" cy="997633"/>
          </a:xfrm>
          <a:prstGeom prst="rect">
            <a:avLst/>
          </a:prstGeom>
        </p:spPr>
      </p:pic>
      <p:sp>
        <p:nvSpPr>
          <p:cNvPr id="8" name="TextBox 7"/>
          <p:cNvSpPr txBox="1"/>
          <p:nvPr/>
        </p:nvSpPr>
        <p:spPr>
          <a:xfrm>
            <a:off x="2351584" y="222631"/>
            <a:ext cx="7560840"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5400" b="1" dirty="0">
                <a:effectLst>
                  <a:outerShdw blurRad="38100" dist="38100" dir="2700000" algn="tl">
                    <a:srgbClr val="000000">
                      <a:alpha val="43137"/>
                    </a:srgbClr>
                  </a:outerShdw>
                </a:effectLst>
              </a:rPr>
              <a:t>Question 6</a:t>
            </a:r>
            <a:endParaRPr lang="en-AU"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6415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18405" y="1340768"/>
            <a:ext cx="7827198" cy="5054134"/>
          </a:xfrm>
          <a:prstGeom prst="rect">
            <a:avLst/>
          </a:prstGeom>
        </p:spPr>
      </p:pic>
      <p:pic>
        <p:nvPicPr>
          <p:cNvPr id="5" name="Picture 4"/>
          <p:cNvPicPr>
            <a:picLocks noChangeAspect="1"/>
          </p:cNvPicPr>
          <p:nvPr/>
        </p:nvPicPr>
        <p:blipFill>
          <a:blip r:embed="rId4"/>
          <a:stretch>
            <a:fillRect/>
          </a:stretch>
        </p:blipFill>
        <p:spPr>
          <a:xfrm>
            <a:off x="3791744" y="3501008"/>
            <a:ext cx="4680520" cy="1437918"/>
          </a:xfrm>
          <a:prstGeom prst="rect">
            <a:avLst/>
          </a:prstGeom>
        </p:spPr>
      </p:pic>
      <p:pic>
        <p:nvPicPr>
          <p:cNvPr id="6" name="Picture 5"/>
          <p:cNvPicPr>
            <a:picLocks noChangeAspect="1"/>
          </p:cNvPicPr>
          <p:nvPr/>
        </p:nvPicPr>
        <p:blipFill>
          <a:blip r:embed="rId5"/>
          <a:stretch>
            <a:fillRect/>
          </a:stretch>
        </p:blipFill>
        <p:spPr>
          <a:xfrm>
            <a:off x="2999656" y="1994081"/>
            <a:ext cx="6048672" cy="853617"/>
          </a:xfrm>
          <a:prstGeom prst="rect">
            <a:avLst/>
          </a:prstGeom>
        </p:spPr>
      </p:pic>
      <p:sp>
        <p:nvSpPr>
          <p:cNvPr id="7" name="TextBox 6"/>
          <p:cNvSpPr txBox="1"/>
          <p:nvPr/>
        </p:nvSpPr>
        <p:spPr>
          <a:xfrm>
            <a:off x="2351584" y="222631"/>
            <a:ext cx="7560840"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AU" sz="5400" b="1" dirty="0">
                <a:effectLst>
                  <a:outerShdw blurRad="38100" dist="38100" dir="2700000" algn="tl">
                    <a:srgbClr val="000000">
                      <a:alpha val="43137"/>
                    </a:srgbClr>
                  </a:outerShdw>
                </a:effectLst>
              </a:rPr>
              <a:t>Question 7</a:t>
            </a:r>
            <a:endParaRPr lang="en-AU"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782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66</Words>
  <Application>Microsoft Office PowerPoint</Application>
  <PresentationFormat>Widescreen</PresentationFormat>
  <Paragraphs>43</Paragraphs>
  <Slides>15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WHAT FMS am I?  To play this game with your educators you will need to go to the slideshow tab and click from beginning.  Use the speech bubbles as your clues to the question what FMS am I?  You may like to use a timer for each question, try 20 seconds for a challenge!   On each slide – 1 click will remove the square over the photos and a second click reveals the answer.  Feel free to work in teams and tally your correct answers.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NSW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Jasmin Wing (Central Coast LHD)</dc:creator>
  <cp:lastModifiedBy>Jasmin Wing (Central Coast LHD)</cp:lastModifiedBy>
  <cp:revision>3</cp:revision>
  <dcterms:created xsi:type="dcterms:W3CDTF">2023-08-14T03:32:07Z</dcterms:created>
  <dcterms:modified xsi:type="dcterms:W3CDTF">2023-08-14T05:24:28Z</dcterms:modified>
</cp:coreProperties>
</file>